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3" r:id="rId18"/>
    <p:sldId id="274" r:id="rId19"/>
    <p:sldId id="276" r:id="rId20"/>
    <p:sldId id="272" r:id="rId21"/>
    <p:sldId id="271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97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05" autoAdjust="0"/>
    <p:restoredTop sz="94660"/>
  </p:normalViewPr>
  <p:slideViewPr>
    <p:cSldViewPr>
      <p:cViewPr>
        <p:scale>
          <a:sx n="88" d="100"/>
          <a:sy n="88" d="100"/>
        </p:scale>
        <p:origin x="-18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F066-EE6C-411A-A60B-40F93DE4B370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81FA-6629-4322-9F2F-F8200A2DE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3B42-9375-451A-9125-A2E5F9A3F0D0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5FAD-7429-4EA6-A060-0E251D51C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88B2-8313-4B91-AED5-768725C1B678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ECC0-E398-4ADE-A8D0-3E03989D8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CB5D-30BB-48A6-A472-DCBAC8BAC0E3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E13D-7E0F-4420-95C7-EDD559B1F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F9F3-50C9-4458-B01D-8E224A05298E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8B50-3537-4525-A4AA-68A6D658C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52CE-F5F5-459F-83B4-3B018EEFF811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8C9F-9CAD-48F8-9D67-76E7BBEC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6940E-555E-4A47-A1C8-38D2C6317F56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153F-145F-46C1-ACC5-C88DF4CFF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B07F-06E6-4338-823E-43450D6887F7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B9FC-CEB8-479B-ACB0-919DF5169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D693-D196-4A9C-8733-50B631EDFF71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AABD-9027-41BE-928E-ED78292A4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0034-6751-488C-BBAB-2C98AB8DCC3A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B203-745C-46A1-9FEC-FDFD09835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6D2F-B43E-48AB-AA49-6D515DE11C6D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1C45-CCCB-44EC-905A-99B6475BE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80F2D5-C607-442B-8629-E5F1EECE64E4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9CEDA7-A825-41EA-BBE0-16E73266F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7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7.pn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7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17.pn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17.pn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17.png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olnyaya@yandex.ru" TargetMode="External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1428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785794"/>
            <a:ext cx="6643734" cy="566308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МБДОУ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«Яйский детский сад «Солнышко»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Уголок экспериментирования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«Хочу всё знать»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Районный смотр-конкурс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«ЮНЫЙ  ИССЛЕДОВАТЕЛЬ»</a:t>
            </a:r>
          </a:p>
        </p:txBody>
      </p:sp>
      <p:pic>
        <p:nvPicPr>
          <p:cNvPr id="6" name="Picture 2" descr="D:\1\Документы\детский сад\старший воспитатель\экапериментир-е\P52330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94434">
            <a:off x="999787" y="2970767"/>
            <a:ext cx="2678925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D:\1\Документы\детский сад\старший воспитатель\экапериментир-е\P52330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61900">
            <a:off x="5574847" y="2990590"/>
            <a:ext cx="2678400" cy="200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F:\Солнышко\P52109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3643314"/>
            <a:ext cx="2143140" cy="1675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G:\Солнышко\P52109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500042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 descr="G:\Солнышко\P52109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500042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G:\Солнышко\P52109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2643182"/>
            <a:ext cx="3150000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G:\Солнышко\P52109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2643182"/>
            <a:ext cx="2286016" cy="1714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5" name="Picture 7" descr="G:\Солнышко\P521090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5786" y="435769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4214813" y="4786313"/>
            <a:ext cx="30718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дети-почемучки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хотят на свете знать,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поможем и подскажем 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мире всё познать.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428604"/>
            <a:ext cx="514353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Подготовительная к школе группа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Уголок «Юный исследователь»</a:t>
            </a:r>
          </a:p>
        </p:txBody>
      </p:sp>
      <p:pic>
        <p:nvPicPr>
          <p:cNvPr id="8194" name="Picture 2" descr="G:\Солнышко\P52109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357298"/>
            <a:ext cx="2190866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G:\Солнышко\P52109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1357298"/>
            <a:ext cx="3357586" cy="1740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G:\Солнышко\P52109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3214686"/>
            <a:ext cx="2083291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7" name="Picture 5" descr="G:\Солнышко\P52109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3214686"/>
            <a:ext cx="2071702" cy="1553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8" name="Picture 6" descr="G:\Солнышко\P52109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3214686"/>
            <a:ext cx="2214578" cy="1660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9" name="Picture 7" descr="G:\Солнышко\P521091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71670" y="5072074"/>
            <a:ext cx="2160000" cy="1619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0" name="Picture 8" descr="G:\Солнышко\P521091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5072074"/>
            <a:ext cx="2160000" cy="1619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G:\Солнышко\P52109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78579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9" name="Picture 3" descr="G:\Солнышко\P52109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714356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2" name="Picture 6" descr="G:\Солнышко\P52109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2928934"/>
            <a:ext cx="2520000" cy="1889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3" name="Picture 7" descr="G:\Солнышко\P521092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4357694"/>
            <a:ext cx="2520000" cy="1889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4" name="Picture 8" descr="G:\Солнышко\P52109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1538" y="2928934"/>
            <a:ext cx="2520000" cy="1889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3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298" y="428604"/>
            <a:ext cx="464347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Центр экспериментирования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«Хочу всё знать»</a:t>
            </a:r>
          </a:p>
        </p:txBody>
      </p:sp>
      <p:pic>
        <p:nvPicPr>
          <p:cNvPr id="10242" name="Picture 2" descr="G:\Солнышко\P52109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39729">
            <a:off x="389264" y="506502"/>
            <a:ext cx="1071570" cy="1363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3" name="Picture 3" descr="G:\Солнышко\P52109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88070">
            <a:off x="1375608" y="502679"/>
            <a:ext cx="1143008" cy="1349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2571750" y="1143000"/>
            <a:ext cx="5214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Наряду с основной программой, реализуемой в ДОУ, мы работаем по парциальной программе «Юный эколог» С.Н. Николаевой., в соответствии с которой строится перспективное планирование в группах.</a:t>
            </a:r>
          </a:p>
        </p:txBody>
      </p:sp>
      <p:pic>
        <p:nvPicPr>
          <p:cNvPr id="10244" name="Picture 4" descr="G:\Солнышко\P52109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2571744"/>
            <a:ext cx="4214842" cy="3160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85813" y="428625"/>
            <a:ext cx="71437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</a:p>
          <a:p>
            <a:pPr algn="just"/>
            <a:endParaRPr lang="ru-RU" sz="1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Экскурсии, целевые прогулки;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(экспериментирование, рисование, ведение дневников наблюдения, аппликация и поделки из природного и бросового материала и др.);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театрализованная деятельность;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в уголке природы, на прогулке;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(подвижные, дидактические, настольные);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 виды бесед (по иллюстрациям, по вопросам, об услышанном, увиденном и т.д.);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агитационных плакатов;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в уголке  природы, на участке детского сада;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 по интересующим вопросам;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альбомов, дневников наблюдений;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Праздники.</a:t>
            </a:r>
          </a:p>
        </p:txBody>
      </p:sp>
      <p:pic>
        <p:nvPicPr>
          <p:cNvPr id="3074" name="Picture 2" descr="G:\DCIM\100OLYMP\P5253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786322"/>
            <a:ext cx="2357454" cy="1768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G:\DCIM\100OLYMP\P51130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00430">
            <a:off x="4055924" y="4705279"/>
            <a:ext cx="1975561" cy="189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G:\DCIM\100OLYMP\P5253200.JPG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 rot="16200000">
            <a:off x="6373351" y="4127979"/>
            <a:ext cx="2734314" cy="2050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85813" y="571500"/>
            <a:ext cx="63579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Организовывать и проводить работу по ознакомлению детей со свойствами предметов и явлений окружающей действительности помогает МЕДИАТЕКА, которая включает в себя: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Художественную литературу для чтения и рассматривания с детьми, энциклопедии;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 для педагогов;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Видео- и аудиозаписи;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Методички, созданные по итогам работы педагогического совета;</a:t>
            </a:r>
          </a:p>
          <a:p>
            <a:pPr lvl="1" algn="just">
              <a:buFont typeface="Arial" charset="0"/>
              <a:buChar char="•"/>
            </a:pP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Технические средства обучения (телевизор, </a:t>
            </a:r>
            <a:r>
              <a:rPr lang="en-US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-плейер, магнитофон).</a:t>
            </a:r>
          </a:p>
        </p:txBody>
      </p:sp>
      <p:pic>
        <p:nvPicPr>
          <p:cNvPr id="11266" name="Picture 2" descr="G:\Солнышко\P52109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20398">
            <a:off x="869161" y="4046913"/>
            <a:ext cx="2378053" cy="1783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7" name="Picture 3" descr="G:\Солнышко\P52109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35294">
            <a:off x="5978746" y="4098411"/>
            <a:ext cx="2319640" cy="173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8" name="Picture 4" descr="G:\Солнышко\P52109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3429000"/>
            <a:ext cx="2214578" cy="1607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70" name="Picture 6" descr="G:\Солнышко\P52109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5143512"/>
            <a:ext cx="2214578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3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 – интересное слово.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познание – снова и снова.</a:t>
            </a:r>
          </a:p>
        </p:txBody>
      </p:sp>
      <p:pic>
        <p:nvPicPr>
          <p:cNvPr id="15362" name="Picture 2" descr="G:\Солнышко\P52109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50017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3" name="Picture 3" descr="G:\Солнышко\P52109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1428736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4" name="Picture 4" descr="G:\Солнышко\P52109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714752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5" name="Picture 5" descr="G:\Солнышко\P521094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364331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6" name="Picture 6" descr="G:\Солнышко\P52109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3714752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285750" y="5000625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Коллекция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«Морские звёзды и ракушки»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7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смотрим, наблюдаем,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с предметами играем.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он – истины момент –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Проводим мы эксперимент!</a:t>
            </a:r>
          </a:p>
          <a:p>
            <a:pPr algn="just"/>
            <a:endParaRPr lang="ru-RU" sz="1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Даёт он знания об окружении,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Поможет развить к познанью умения,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общенья с объектом живым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Получат ребята, да и не с одним.</a:t>
            </a:r>
          </a:p>
          <a:p>
            <a:pPr algn="just"/>
            <a:endParaRPr lang="ru-RU" sz="1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со взрослым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 самостоятельно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Обследовать можно </a:t>
            </a:r>
          </a:p>
          <a:p>
            <a:pPr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очень внимательно.</a:t>
            </a:r>
          </a:p>
        </p:txBody>
      </p:sp>
      <p:pic>
        <p:nvPicPr>
          <p:cNvPr id="17411" name="Picture 3" descr="G:\Солнышко\P52109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714356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G:\DCIM\100OLYMP\P52532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36696">
            <a:off x="1214414" y="4286256"/>
            <a:ext cx="2520000" cy="189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G:\DCIM\100OLYMP\P52532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02982">
            <a:off x="5805246" y="3053124"/>
            <a:ext cx="2520000" cy="189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G:\DCIM\100OLYMP\P5253276.JPG"/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 bwMode="auto">
          <a:xfrm rot="16200000">
            <a:off x="3847991" y="4081573"/>
            <a:ext cx="2363061" cy="1772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– особый объект,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Посмотри!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Находим его в мешочке,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Внутри.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Песок наблюдаем,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ладошку берём,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Намочим, полепим,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совочек сметём.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прогулке мы гуляли,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Камни разные искали.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сравним, что тяжелей –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Кило пуха, иль камней?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природе путешествует вода,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не исчезает никогда,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в снег превратится, то в лёд,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Растает… И дальше в поход.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запаха, вкуса и цвета,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 интересом исследуем это.</a:t>
            </a:r>
          </a:p>
        </p:txBody>
      </p:sp>
      <p:pic>
        <p:nvPicPr>
          <p:cNvPr id="16387" name="Picture 3" descr="D:\Мои документы\т\ФОТО ДЕТСКИЙ САД\контроль экспериментирование\P214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642918"/>
            <a:ext cx="2000264" cy="1604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G:\DCIM\100OLYMP\P52532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1357298"/>
            <a:ext cx="2476517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4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DCIM\100OLYMP\P52532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2500306"/>
            <a:ext cx="1643074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G:\DCIM\100OLYMP\P525326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3429000"/>
            <a:ext cx="2476800" cy="18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G:\DCIM\100OLYMP\P525327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4810" y="4929198"/>
            <a:ext cx="2214578" cy="1660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5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071813" y="642938"/>
            <a:ext cx="4143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ещё интересного в мире,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Многое нужно узнать и понять.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Маша и Миша помогут нам в этом,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я - Человечек и ВСЁ ХОЧУ ЗНАТЬ!»</a:t>
            </a:r>
          </a:p>
        </p:txBody>
      </p:sp>
      <p:pic>
        <p:nvPicPr>
          <p:cNvPr id="14339" name="Picture 3" descr="G:\Солнышко\P52109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571480"/>
            <a:ext cx="2000264" cy="1557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0" name="Picture 4" descr="G:\Солнышко\P52109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572008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1" name="Picture 5" descr="G:\экапериментир-е\P523308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572008"/>
            <a:ext cx="2449046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2" name="Picture 6" descr="G:\экапериментир-е\P523306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99887">
            <a:off x="1767324" y="2214819"/>
            <a:ext cx="2520000" cy="189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3" name="Picture 7" descr="G:\экапериментир-е\P523308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336379">
            <a:off x="158532" y="4644477"/>
            <a:ext cx="1662744" cy="1247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4" name="Picture 8" descr="G:\экапериментир-е\P523308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072960">
            <a:off x="1211139" y="5053229"/>
            <a:ext cx="1734182" cy="1271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5" name="Picture 9" descr="G:\экапериментир-е\P523306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2000240"/>
            <a:ext cx="3071834" cy="2303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25" y="14287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928688" y="428625"/>
            <a:ext cx="7500937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процессе детского экспериментирования 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дети учатся :</a:t>
            </a:r>
            <a:endParaRPr lang="ru-RU" sz="1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видеть и выделять проблему;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принимать и ставить цель;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решать проблемы;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анализировать объект или явления;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выделять существенные признаки и связи;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сопоставлять различные факты;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выдвигать гипотезы и предположения;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отбирать средства и материалы для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		самостоятельной деятельности;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осуществлять эксперимент;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делать выводы;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фиксировать этапы действий и результаты графически.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5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657229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Готовимся к педсовету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Тематический контроль «Организация экспериментальной деятельности в группах»</a:t>
            </a:r>
            <a:endParaRPr lang="ru-RU" sz="2400" dirty="0">
              <a:latin typeface="+mn-lt"/>
            </a:endParaRPr>
          </a:p>
        </p:txBody>
      </p:sp>
      <p:pic>
        <p:nvPicPr>
          <p:cNvPr id="13314" name="Picture 2" descr="D:\Мои документы\т\ФОТО ДЕТСКИЙ САД\контроль экспериментирование\1 мл\P22119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857364"/>
            <a:ext cx="2214578" cy="1660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2987675" y="1989138"/>
            <a:ext cx="228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младшая группа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Крепицина Л.Я.</a:t>
            </a:r>
          </a:p>
        </p:txBody>
      </p:sp>
      <p:pic>
        <p:nvPicPr>
          <p:cNvPr id="13315" name="Picture 3" descr="D:\Мои документы\т\ФОТО ДЕТСКИЙ САД\контроль экспериментирование\P21415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714752"/>
            <a:ext cx="1714512" cy="21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857250" y="5857875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младшая группа (2)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Смирнова Н.И.</a:t>
            </a:r>
          </a:p>
        </p:txBody>
      </p:sp>
      <p:pic>
        <p:nvPicPr>
          <p:cNvPr id="13316" name="Picture 4" descr="D:\Мои документы\т\ФОТО ДЕТСКИЙ САД\контроль экспериментирование\P21416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2071678"/>
            <a:ext cx="1954285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6215063" y="4357688"/>
            <a:ext cx="2500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школе группа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Вавилева Л.В.</a:t>
            </a:r>
          </a:p>
        </p:txBody>
      </p:sp>
      <p:pic>
        <p:nvPicPr>
          <p:cNvPr id="13317" name="Picture 5" descr="D:\Мои документы\т\ФОТО ДЕТСКИЙ САД\контроль экспериментирование\наделяева экспериментирование\P21716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3286124"/>
            <a:ext cx="2662876" cy="199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3429000" y="5286375"/>
            <a:ext cx="250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Наделяева Г.А.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9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85813" y="571500"/>
            <a:ext cx="6357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МБДОУ  прошёл педсовет «Экспериментирование – средство интеллектуального развития воспитанников.» </a:t>
            </a:r>
          </a:p>
          <a:p>
            <a:pPr indent="457200" algn="just"/>
            <a:endParaRPr lang="ru-RU" sz="1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Мои документы\т\ФОТО ДЕТСКИЙ САД\педсовет\P41226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214818"/>
            <a:ext cx="2877190" cy="2157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1" name="Picture 3" descr="D:\Мои документы\т\ФОТО ДЕТСКИЙ САД\педсовет\P41226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1857364"/>
            <a:ext cx="2520000" cy="189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857250" y="1357313"/>
            <a:ext cx="4714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педагоги рассмотрели понятия «познавательный интерес», «экспериментирование», его роль в развитии познавательного интереса.</a:t>
            </a:r>
          </a:p>
          <a:p>
            <a:pPr indent="457200"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деловой игры выстроили алгоритм проведения экспериментальной деятельности,  выделили структурные компоненты, опираясь на матрицы построения экспериментальной деятельности в разных возрастных группах составили планы проведения занятий с использованием экспериментов.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4071938" y="4071938"/>
            <a:ext cx="4357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 МБДОУ продемонстрировала, как можно использовать метод эксперимента в ходе логопедического занятия.</a:t>
            </a:r>
          </a:p>
          <a:p>
            <a:pPr indent="457200" algn="just"/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педагогам была озвучена справка по результатам тематического контроля, выявлены проблемы и выработано решение педагогического совета.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G:\Солнышко\P52109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53492">
            <a:off x="1211098" y="2481757"/>
            <a:ext cx="2630411" cy="1972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G:\Солнышко\P52109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4429132"/>
            <a:ext cx="2690840" cy="2018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4" descr="D:\Мои документы\т\ФОТО ДЕТСКИЙ САД\контроль экспериментирование\наделяева экспериментирование\P21717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9371" y="357166"/>
            <a:ext cx="3321867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5" descr="D:\Мои документы\т\ФОТО ДЕТСКИЙ САД\контроль экспериментирование\наделяева экспериментирование\P21717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88293">
            <a:off x="4832547" y="376781"/>
            <a:ext cx="3011021" cy="2258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G:\Солнышко\P521094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2500306"/>
            <a:ext cx="2356477" cy="2204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824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Солнышко\P521095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36138">
            <a:off x="5141213" y="4598026"/>
            <a:ext cx="2778145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4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SC_0029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50083">
            <a:off x="448226" y="2459628"/>
            <a:ext cx="3437887" cy="2373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571868" y="2000240"/>
            <a:ext cx="471490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Приглашаем к сотрудничеству:</a:t>
            </a:r>
            <a:endParaRPr lang="ru-RU" sz="24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571480"/>
            <a:ext cx="65008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МБДОУ «Яйский детский сад «Солнышко»</a:t>
            </a:r>
            <a:endParaRPr lang="ru-RU" sz="2400" b="1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2786058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контакты:</a:t>
            </a:r>
          </a:p>
          <a:p>
            <a:pPr lvl="2"/>
            <a:r>
              <a:rPr lang="ru-RU" dirty="0" smtClean="0"/>
              <a:t>652100, Россия, </a:t>
            </a:r>
          </a:p>
          <a:p>
            <a:pPr lvl="2"/>
            <a:r>
              <a:rPr lang="ru-RU" dirty="0" smtClean="0"/>
              <a:t>Кемеровская область, </a:t>
            </a:r>
          </a:p>
          <a:p>
            <a:pPr lvl="2"/>
            <a:r>
              <a:rPr lang="ru-RU" dirty="0" smtClean="0"/>
              <a:t>Яйский район, </a:t>
            </a:r>
            <a:r>
              <a:rPr lang="ru-RU" dirty="0" err="1" smtClean="0"/>
              <a:t>пгт</a:t>
            </a:r>
            <a:r>
              <a:rPr lang="ru-RU" dirty="0" smtClean="0"/>
              <a:t> </a:t>
            </a:r>
            <a:r>
              <a:rPr lang="ru-RU" dirty="0" err="1" smtClean="0"/>
              <a:t>Яя</a:t>
            </a:r>
            <a:r>
              <a:rPr lang="ru-RU" dirty="0" smtClean="0"/>
              <a:t>, </a:t>
            </a:r>
          </a:p>
          <a:p>
            <a:pPr lvl="2"/>
            <a:r>
              <a:rPr lang="ru-RU" dirty="0" smtClean="0"/>
              <a:t>ул. Советская, 5</a:t>
            </a:r>
          </a:p>
          <a:p>
            <a:endParaRPr lang="ru-RU" dirty="0" smtClean="0"/>
          </a:p>
          <a:p>
            <a:pPr>
              <a:buFont typeface="Wingdings"/>
              <a:buChar char="("/>
            </a:pPr>
            <a:r>
              <a:rPr lang="ru-RU" dirty="0" smtClean="0">
                <a:sym typeface="Wingdings"/>
              </a:rPr>
              <a:t> / факс: 8(38441)-2-21-74</a:t>
            </a:r>
          </a:p>
          <a:p>
            <a:endParaRPr lang="ru-RU" dirty="0" smtClean="0">
              <a:sym typeface="Wingdings"/>
            </a:endParaRPr>
          </a:p>
          <a:p>
            <a:r>
              <a:rPr lang="ru-RU" dirty="0" smtClean="0">
                <a:sym typeface="Wingdings"/>
              </a:rPr>
              <a:t>Адрес электронной почты:</a:t>
            </a:r>
          </a:p>
          <a:p>
            <a:pPr lvl="2"/>
            <a:r>
              <a:rPr lang="en-US" dirty="0" smtClean="0">
                <a:sym typeface="Wingdings"/>
                <a:hlinkClick r:id="rId5"/>
              </a:rPr>
              <a:t>solnyaya@yandex.ru</a:t>
            </a:r>
            <a:endParaRPr lang="en-US" dirty="0" smtClean="0">
              <a:sym typeface="Wingdings"/>
            </a:endParaRPr>
          </a:p>
          <a:p>
            <a:pPr lvl="2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04"/>
            <a:ext cx="64294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 каждой группе детского сада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создан экспериментальный уголок, отвечающий возрастным требованиям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786322"/>
            <a:ext cx="22145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1 младшая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группа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Уголок «Почемучка»</a:t>
            </a:r>
          </a:p>
        </p:txBody>
      </p:sp>
      <p:pic>
        <p:nvPicPr>
          <p:cNvPr id="3074" name="Picture 2" descr="F:\Солнышко\P52108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54508" y="3903156"/>
            <a:ext cx="2649872" cy="1987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F:\Солнышко\P52108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785926"/>
            <a:ext cx="1785950" cy="1409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F:\Солнышко\P52108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1714488"/>
            <a:ext cx="2727016" cy="1872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F:\Солнышко\P521089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3857628"/>
            <a:ext cx="1785950" cy="1674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F:\Солнышко\P52109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1928802"/>
            <a:ext cx="1830901" cy="1544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70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58063" y="1428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:\Солнышко\P521089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0364" y="3786190"/>
            <a:ext cx="2786082" cy="1067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0" name="Picture 8" descr="F:\Солнышко\P521089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00694" y="5072074"/>
            <a:ext cx="857256" cy="1071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25" y="14287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614366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2 младшая группа 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Уголок «</a:t>
            </a:r>
            <a:r>
              <a:rPr lang="ru-RU" sz="2400" b="1" dirty="0" err="1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Любознайка</a:t>
            </a: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072063" y="1714500"/>
            <a:ext cx="3071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Расскажи, и я забуду,</a:t>
            </a:r>
          </a:p>
          <a:p>
            <a:r>
              <a:rPr 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Покажи, и я запомню,</a:t>
            </a:r>
          </a:p>
          <a:p>
            <a:r>
              <a:rPr 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Дай попробовать, и я пойму</a:t>
            </a:r>
          </a:p>
          <a:p>
            <a:pPr algn="r"/>
            <a:r>
              <a:rPr 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</a:p>
        </p:txBody>
      </p:sp>
      <p:pic>
        <p:nvPicPr>
          <p:cNvPr id="4099" name="Picture 3" descr="F:\Солнышко\P52109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71612"/>
            <a:ext cx="3996116" cy="1967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14375" y="3857625"/>
            <a:ext cx="5143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из 3-х разделов: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 (проект и перспективный план экспериментальной деятельности на год, подборка художественной литературы, дидактические игры, картотека опытов, стихов, пословиц, поговорок, загадок об объектах живой и неживой природы, видеотека) </a:t>
            </a:r>
          </a:p>
        </p:txBody>
      </p:sp>
      <p:pic>
        <p:nvPicPr>
          <p:cNvPr id="2050" name="Picture 2" descr="G:\Солнышко\P52109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64331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Солнышко\P52109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928934"/>
            <a:ext cx="2155386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4" descr="F:\Солнышко\P52109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928934"/>
            <a:ext cx="2075919" cy="1556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G:\Солнышко\P52109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2857496"/>
            <a:ext cx="2143140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G:\Солнышко\P521093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714884"/>
            <a:ext cx="2214000" cy="1660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G:\Солнышко\P521093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28662" y="4714884"/>
            <a:ext cx="2214578" cy="1660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G:\Солнышко\P521093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4714884"/>
            <a:ext cx="2214578" cy="1660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418" name="TextBox 6"/>
          <p:cNvSpPr txBox="1">
            <a:spLocks noChangeArrowheads="1"/>
          </p:cNvSpPr>
          <p:nvPr/>
        </p:nvSpPr>
        <p:spPr bwMode="auto">
          <a:xfrm>
            <a:off x="857250" y="571500"/>
            <a:ext cx="6929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rabicPeriod" startAt="2"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Оборудование.  Сюда входят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природный материал (песок, глина, шишки и т. д.)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Бросовый материал (пробки, прищепки, тесьма, косточки, образцы ткани, бумаги и др.)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Разнообразные виды игрушек (пластмассовые, резиновые)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Лейки, тазики, совочки, контейнеры, клеёнки, фартуки, ёмкости разного объёма и формы, салфетки и др. оборудование, необходимое для проведения опытов.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714500" y="500063"/>
            <a:ext cx="4214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rabicPeriod" startAt="3"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Стимулирующий: Персонаж Лунтик, правила работы с материалами</a:t>
            </a:r>
          </a:p>
        </p:txBody>
      </p:sp>
      <p:pic>
        <p:nvPicPr>
          <p:cNvPr id="7" name="Picture 6" descr="G:\Солнышко\P52109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000108"/>
            <a:ext cx="1156615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714375" y="2714625"/>
            <a:ext cx="77152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 подбирали и оформляли уголок, родители участвовали в изготовлении поделок для тематических выставок (к Женскому дню 8 Марта, Святой пасхи, Осенние мотивы, любимые животные и др.). </a:t>
            </a:r>
          </a:p>
          <a:p>
            <a:pPr marL="342900" indent="-342900" algn="just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в течение года были проведены консультации «Маленькие любознайки», «Эксперимент – это интересно».</a:t>
            </a:r>
          </a:p>
          <a:p>
            <a:pPr marL="342900" indent="-342900" algn="just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группы участвовали в подготовке и проведении педагогического совета. Показали открытые занятия по ознакомлению детей со свойствами воды («Поможем Кораблику найти друзей» Шарипянова Т.И. и «Пирожки для Мишки» Ахмадеева С.Н.). Ахмадеева С.Н. выступала на районном МО воспитателей ДОУ с консультацией «Организация и проведение экспериментальной деятельности в ДОУ» </a:t>
            </a:r>
          </a:p>
        </p:txBody>
      </p:sp>
      <p:pic>
        <p:nvPicPr>
          <p:cNvPr id="3074" name="Picture 2" descr="D:\Мои документы\т\ФОТО ДЕТСКИЙ САД\татьяна иванивна экспериментирование\P20815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1428736"/>
            <a:ext cx="1785950" cy="1339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D:\Мои документы\т\ФОТО ДЕТСКИЙ САД\Ахмадеева Света экспериментирование\P21515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857232"/>
            <a:ext cx="1571636" cy="1875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40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25" y="14287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28604"/>
            <a:ext cx="392909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2 младшая группа (2)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Уголок «</a:t>
            </a:r>
            <a:r>
              <a:rPr lang="ru-RU" sz="2400" b="1" dirty="0" err="1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Знайки</a:t>
            </a: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»</a:t>
            </a:r>
          </a:p>
        </p:txBody>
      </p:sp>
      <p:pic>
        <p:nvPicPr>
          <p:cNvPr id="4098" name="Picture 2" descr="G:\Солнышко\P52108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85736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 descr="G:\Солнышко\P52108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357298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G:\Солнышко\P52108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14752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1" name="Picture 5" descr="G:\Солнышко\P52108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428736"/>
            <a:ext cx="2424745" cy="1818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4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G:\Солнышко\P521089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50" y="3786190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3" name="Picture 7" descr="G:\Солнышко\P521089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91855">
            <a:off x="3428992" y="4214818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25" y="14287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428604"/>
            <a:ext cx="392909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Средняя группа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Уголок «Капелька»</a:t>
            </a:r>
          </a:p>
        </p:txBody>
      </p:sp>
      <p:pic>
        <p:nvPicPr>
          <p:cNvPr id="5122" name="Picture 2" descr="G:\Солнышко\P52109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47982">
            <a:off x="905399" y="1284899"/>
            <a:ext cx="1907939" cy="1649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G:\Солнышко\P52109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21455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3000375" y="1143000"/>
            <a:ext cx="30718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наш – «Капелька» -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Водяная сабелька.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– это сила,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– это слабость,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– это жизнь для всех нас.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– покоряет,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укрощает</a:t>
            </a:r>
            <a:r>
              <a:rPr 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она любит – сила-вода!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5500688" y="4786313"/>
            <a:ext cx="24288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ищу в песочке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Кубики, совочки.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песок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переберу,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найду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назову.</a:t>
            </a:r>
          </a:p>
        </p:txBody>
      </p:sp>
      <p:pic>
        <p:nvPicPr>
          <p:cNvPr id="5124" name="Picture 4" descr="G:\Солнышко\P52109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357694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714375" y="3214688"/>
            <a:ext cx="3071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грибок во всём поможет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Деток наших всех увлечь.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вопросы все ответить,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глазах искорки зажечь.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Солнышко\през\krupnie_kapli_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7929562" cy="60007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3" descr="F:\ДЛЯ ОКСАНЫ\солнышко\multik3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928813" y="2643188"/>
            <a:ext cx="3071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Любят опыты все дети,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 всё на свете.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этот мир познать,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фокусником стать.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Всё, что сами «наколдуем»,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альбоме зарисуем.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071938" y="714375"/>
            <a:ext cx="3071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Привлекают нас магниты,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Собираем их в музей.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странные вещицы,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притягивают взгляд.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много в них секретов 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(Так ребята говорят).</a:t>
            </a:r>
          </a:p>
        </p:txBody>
      </p:sp>
      <p:pic>
        <p:nvPicPr>
          <p:cNvPr id="6146" name="Picture 2" descr="G:\Солнышко\P52109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642918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G:\Солнышко\P52109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357430"/>
            <a:ext cx="2520000" cy="188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G:\Солнышко\P52109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55459" y="4429132"/>
            <a:ext cx="3261177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4643438" y="4572000"/>
            <a:ext cx="3071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ещё мы любим книжки,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 их читать.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этих книжках много знаний,</a:t>
            </a:r>
          </a:p>
          <a:p>
            <a:r>
              <a:rPr lang="ru-RU" sz="1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природу охранять…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1082</Words>
  <PresentationFormat>Экран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Солнышко</cp:lastModifiedBy>
  <cp:revision>43</cp:revision>
  <dcterms:created xsi:type="dcterms:W3CDTF">2012-05-24T07:25:04Z</dcterms:created>
  <dcterms:modified xsi:type="dcterms:W3CDTF">2019-02-13T06:55:13Z</dcterms:modified>
</cp:coreProperties>
</file>