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  <a:srgbClr val="006600"/>
    <a:srgbClr val="0031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D889-D832-45DF-B1EC-E7D836F1646C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0645-49F4-4A87-995A-CBEB73A20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0645-49F4-4A87-995A-CBEB73A20C3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792169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 форма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организации образовательной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</a:t>
            </a:r>
          </a:p>
        </p:txBody>
      </p:sp>
      <p:pic>
        <p:nvPicPr>
          <p:cNvPr id="1028" name="Picture 4" descr="https://www.maam.ru/upload/blogs/detsad-372577-15242664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63883">
            <a:off x="690320" y="4259213"/>
            <a:ext cx="2340948" cy="17281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342900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Районная конференция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«Профориентация – новый взгляд и современные подходы»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437112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Составители: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Рябоволова</a:t>
            </a:r>
            <a:r>
              <a:rPr lang="ru-RU" i="1" dirty="0" smtClean="0">
                <a:solidFill>
                  <a:srgbClr val="002060"/>
                </a:solidFill>
              </a:rPr>
              <a:t> Т.Н., старший воспитатель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Евсюкова</a:t>
            </a:r>
            <a:r>
              <a:rPr lang="ru-RU" i="1" dirty="0" smtClean="0">
                <a:solidFill>
                  <a:srgbClr val="002060"/>
                </a:solidFill>
              </a:rPr>
              <a:t> СВ., 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02128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solidFill>
                  <a:srgbClr val="002060"/>
                </a:solidFill>
              </a:rPr>
              <a:t>пгт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</a:rPr>
              <a:t>Яя</a:t>
            </a:r>
            <a:r>
              <a:rPr lang="ru-RU" i="1" dirty="0" smtClean="0">
                <a:solidFill>
                  <a:srgbClr val="002060"/>
                </a:solidFill>
              </a:rPr>
              <a:t>, 201</a:t>
            </a:r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766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i="1" dirty="0" err="1" smtClean="0">
                <a:solidFill>
                  <a:srgbClr val="002060"/>
                </a:solidFill>
              </a:rPr>
              <a:t>Яйский</a:t>
            </a:r>
            <a:r>
              <a:rPr lang="ru-RU" i="1" dirty="0" smtClean="0">
                <a:solidFill>
                  <a:srgbClr val="002060"/>
                </a:solidFill>
              </a:rPr>
              <a:t> детский сад «Солнышко»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48680"/>
            <a:ext cx="79208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Изготовление макета, подбор элементов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196752"/>
            <a:ext cx="3744416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Блокнот со страницами разной длины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7864" y="5517232"/>
            <a:ext cx="5256584" cy="83099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Лист, сложенный в 2, 4 раза, гармошкой</a:t>
            </a:r>
          </a:p>
        </p:txBody>
      </p:sp>
      <p:pic>
        <p:nvPicPr>
          <p:cNvPr id="29698" name="Picture 2" descr="https://1.bp.blogspot.com/-8_9HZphr0Po/Whx4xL8AXxI/AAAAAAAAxDM/hhVtpekiGPYJl1dqtDFeQ0gA5yfyHdpfACKgBGAs/s1600/%25D0%25B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132856"/>
            <a:ext cx="2160240" cy="400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3" name="Рисунок 12" descr="ÑÐ»ÐµÐ¼ÐµÐ½ÑÑ Ð»ÑÐ¿Ð±ÑÐºÐ° - Ð±Ð»Ð¾ÐºÐ½Ð¾ÑÐ¸Ðº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26640" y="1256568"/>
            <a:ext cx="2016224" cy="216024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139952" y="2492896"/>
            <a:ext cx="3024336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Блокнот разрезной</a:t>
            </a:r>
          </a:p>
        </p:txBody>
      </p:sp>
      <p:pic>
        <p:nvPicPr>
          <p:cNvPr id="14" name="Рисунок 13" descr="ÑÐ»ÐµÐ¼ÐµÐ½ÑÑ Ð»ÑÐ¿Ð±ÑÐºÐ° - ÑÐ²ÐµÑÐ½ÑÑÑÐ¹ Ð»Ð¸ÑÑ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3573016"/>
            <a:ext cx="5202460" cy="183390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476672"/>
            <a:ext cx="63367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универсальных умений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980728"/>
            <a:ext cx="792088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умение планировать предстоящую деятельность;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договариваться со  сверстниками;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распределять обязанности;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искать нужную информацию, обобщать её, систематизировать;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самостоятельно давать объяснения на возникающие вопросы;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принимать собственные решения, опираясь на свои знания и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используя  устную  речь, выражать свои мысли и желания.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i.mycdn.me/image?id=873243357200&amp;t=0&amp;plc=WEB&amp;tkn=*XSNJIcD_Ju3pzta2RP97IeK_Qa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3789040"/>
            <a:ext cx="4536504" cy="28494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476672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Преимущества использования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лэпбука</a:t>
            </a:r>
            <a:endParaRPr lang="ru-RU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176428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ебенок  самостоятельно собирает нужную информацию;</a:t>
            </a:r>
          </a:p>
          <a:p>
            <a:pPr algn="just">
              <a:buFont typeface="Arial" pitchFamily="34" charset="0"/>
              <a:buChar char="•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структурирует большой объем данных;</a:t>
            </a:r>
          </a:p>
          <a:p>
            <a:pPr algn="just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изготовление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лэпбука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способствует побуждению интереса у детей к познавательному развитию;</a:t>
            </a:r>
          </a:p>
          <a:p>
            <a:pPr algn="just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вносит разнообразие в занятие или совместную  или самостоятельную образовательную деятельность;</a:t>
            </a:r>
          </a:p>
          <a:p>
            <a:pPr algn="just">
              <a:buFont typeface="Arial" pitchFamily="34" charset="0"/>
              <a:buChar char="•"/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способствует развитию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креативности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творческого мышления;</a:t>
            </a:r>
          </a:p>
          <a:p>
            <a:pPr algn="just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действия с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лэпбуком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простой способ запоминания;</a:t>
            </a:r>
          </a:p>
          <a:p>
            <a:pPr algn="just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объединяет людей для увлекательного и полезного занятия.</a:t>
            </a:r>
          </a:p>
        </p:txBody>
      </p:sp>
      <p:pic>
        <p:nvPicPr>
          <p:cNvPr id="33798" name="Picture 6" descr="https://www.maam.ru/upload/blogs/detsad-108674-14490012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293096"/>
            <a:ext cx="3128157" cy="23437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3800" name="Picture 8" descr="https://www.maam.ru/upload/blogs/detsad-304027-14929258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293096"/>
            <a:ext cx="3703338" cy="23762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642918"/>
            <a:ext cx="784887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средство ранней профориентации детей младшего дошкольного возрас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</a:t>
            </a:r>
          </a:p>
        </p:txBody>
      </p:sp>
      <p:pic>
        <p:nvPicPr>
          <p:cNvPr id="2" name="Picture 2" descr="D:\Мои документы D\Мои рисунки\2019\13 лэпбук\IMG_92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89401" y="1844825"/>
            <a:ext cx="5618903" cy="4370258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75856" y="476672"/>
            <a:ext cx="25003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Повар</a:t>
            </a:r>
          </a:p>
        </p:txBody>
      </p:sp>
      <p:pic>
        <p:nvPicPr>
          <p:cNvPr id="2050" name="Picture 2" descr="D:\Мои документы D\Мои рисунки\2019\13 лэпбук\IMG_92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124744"/>
            <a:ext cx="3231954" cy="2286016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pic>
        <p:nvPicPr>
          <p:cNvPr id="2052" name="Picture 4" descr="D:\Мои документы D\Мои рисунки\2019\13 лэпбук\IMG_92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1124744"/>
            <a:ext cx="3225958" cy="2304256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pic>
        <p:nvPicPr>
          <p:cNvPr id="9" name="Picture 2" descr="D:\Мои документы D\Мои рисунки\2019\13 лэпбук\IMG_929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4221088"/>
            <a:ext cx="2928388" cy="2177520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87824" y="3573016"/>
            <a:ext cx="32147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Доктор, врач</a:t>
            </a:r>
          </a:p>
        </p:txBody>
      </p:sp>
      <p:pic>
        <p:nvPicPr>
          <p:cNvPr id="11" name="Picture 5" descr="D:\Мои документы D\Мои рисунки\2019\13 лэпбук\IMG_929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79912" y="4221088"/>
            <a:ext cx="4737349" cy="2160239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476672"/>
            <a:ext cx="32147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Дворник</a:t>
            </a:r>
          </a:p>
        </p:txBody>
      </p:sp>
      <p:pic>
        <p:nvPicPr>
          <p:cNvPr id="4098" name="Picture 2" descr="D:\Мои документы D\Мои рисунки\2019\13 лэпбук\IMG_92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124744"/>
            <a:ext cx="4037170" cy="2160240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pic>
        <p:nvPicPr>
          <p:cNvPr id="4100" name="Picture 4" descr="D:\Мои документы D\Мои рисунки\2019\13 лэпбук\IMG_93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1124745"/>
            <a:ext cx="2877132" cy="2149184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3429000"/>
            <a:ext cx="32147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Продавец</a:t>
            </a:r>
          </a:p>
        </p:txBody>
      </p:sp>
      <p:pic>
        <p:nvPicPr>
          <p:cNvPr id="10" name="Picture 2" descr="D:\Мои документы D\Мои рисунки\2019\13 лэпбук\IMG_930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4095272"/>
            <a:ext cx="3024336" cy="2259944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pic>
        <p:nvPicPr>
          <p:cNvPr id="11" name="Picture 4" descr="D:\Мои документы D\Мои рисунки\2019\13 лэпбук\IMG_93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936" y="4149080"/>
            <a:ext cx="4429156" cy="2214578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00232" y="571480"/>
            <a:ext cx="52864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 руководитель</a:t>
            </a:r>
          </a:p>
        </p:txBody>
      </p:sp>
      <p:pic>
        <p:nvPicPr>
          <p:cNvPr id="6146" name="Picture 2" descr="D:\Мои документы D\Мои рисунки\2019\13 лэпбук\IMG_93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08990">
            <a:off x="632307" y="1601889"/>
            <a:ext cx="3929090" cy="2720139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  <p:pic>
        <p:nvPicPr>
          <p:cNvPr id="6147" name="Picture 3" descr="D:\Мои документы D\Мои рисунки\2019\13 лэпбук\IMG_93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17701">
            <a:off x="4415476" y="2859357"/>
            <a:ext cx="3986979" cy="2786082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500042"/>
            <a:ext cx="792961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…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Счастье – это быть необходимым, нужным человеком, это любить жизнь, людей, свою будущую профессию. Можно ошибаться, спотыкаться, падать. Но главное – находиться в движении.</a:t>
            </a:r>
          </a:p>
        </p:txBody>
      </p:sp>
      <p:pic>
        <p:nvPicPr>
          <p:cNvPr id="8194" name="Picture 2" descr="http://el-mikheeva.ru/wp-content/uploads/2018/07/le%60pbuk-professi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27140">
            <a:off x="2221295" y="2701691"/>
            <a:ext cx="4614799" cy="3461099"/>
          </a:xfrm>
          <a:prstGeom prst="rect">
            <a:avLst/>
          </a:prstGeom>
          <a:noFill/>
          <a:ln w="38100">
            <a:solidFill>
              <a:srgbClr val="9F5F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78581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lapbook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– </a:t>
            </a:r>
          </a:p>
          <a:p>
            <a:pPr algn="just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дословном переводе с английского языка означает </a:t>
            </a:r>
            <a:b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«книга на коленях» (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lap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–колени,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book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книга). </a:t>
            </a:r>
          </a:p>
          <a:p>
            <a:pPr algn="just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Еще его называют тематическая папка </a:t>
            </a:r>
          </a:p>
          <a:p>
            <a:pPr algn="just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или книжка-раскладушка.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5362" name="Picture 2" descr="https://www.maam.ru/upload/blogs/detsad-1378172-15210352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3000372"/>
            <a:ext cx="4643425" cy="26071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9458" name="Picture 2" descr="ÐÐ¸ÑÐ¾Ð¶ÐµÐ½ÐºÐ¾  Ð¢Ð°ÑÑÑÐ½Ð° ÐÐ»ÐµÐºÑÐ°Ð½Ð´ÑÐ¾Ð²Ð½Ð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357430"/>
            <a:ext cx="2500330" cy="32701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5786454"/>
            <a:ext cx="2928958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Пироженко</a:t>
            </a:r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2"/>
            <a:ext cx="8072494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base"/>
            <a:r>
              <a:rPr lang="ru-RU" sz="2000" b="1" spc="50" dirty="0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 </a:t>
            </a:r>
            <a:r>
              <a:rPr lang="ru-RU" sz="2000" b="1" spc="50" dirty="0" err="1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лэпбуком</a:t>
            </a:r>
            <a:r>
              <a:rPr lang="ru-RU" sz="2000" b="1" spc="50" dirty="0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отвечает основным тезисам организации партнерской деятельности взрослого с детьми, на которые указывает Надежда Александровна Короткова:</a:t>
            </a:r>
          </a:p>
          <a:p>
            <a:pPr algn="just" fontAlgn="base"/>
            <a:endParaRPr lang="ru-RU" sz="1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 algn="just" fontAlgn="base"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включённость педагога в деятельность наравне с детьми;</a:t>
            </a:r>
          </a:p>
          <a:p>
            <a:pPr lvl="1" algn="just" fontAlgn="base"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добровольное присоединение участников к деятельности </a:t>
            </a:r>
          </a:p>
          <a:p>
            <a:pPr lvl="1" algn="just" fontAlgn="base"/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2000" b="1" i="1" spc="50" dirty="0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(без психического и дисциплинарного принуждения)</a:t>
            </a:r>
            <a:r>
              <a:rPr lang="ru-RU" sz="2000" b="1" spc="50" dirty="0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</a:p>
          <a:p>
            <a:pPr lvl="1" algn="just" fontAlgn="base"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свободное общение и перемещение детей во время деятельности </a:t>
            </a:r>
          </a:p>
          <a:p>
            <a:pPr lvl="1" algn="just" fontAlgn="base"/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000" b="1" i="1" spc="50" dirty="0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(при соответствии организации рабочего пространства);</a:t>
            </a:r>
          </a:p>
          <a:p>
            <a:pPr lvl="1" algn="just" fontAlgn="base">
              <a:buFont typeface="Arial" pitchFamily="34" charset="0"/>
              <a:buChar char="•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открытый временной конец деятельности </a:t>
            </a:r>
          </a:p>
          <a:p>
            <a:pPr lvl="1" algn="just" fontAlgn="base"/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2000" b="1" i="1" spc="50" dirty="0" smtClean="0">
                <a:ln w="11430"/>
                <a:solidFill>
                  <a:srgbClr val="00319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(каждый работает в своем темпе).</a:t>
            </a:r>
          </a:p>
        </p:txBody>
      </p:sp>
      <p:pic>
        <p:nvPicPr>
          <p:cNvPr id="16386" name="Picture 2" descr="https://melkie.net/wp-content/uploads/2018/03/lepbuk-9-600x5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4357694"/>
            <a:ext cx="2019931" cy="1952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6388" name="Picture 4" descr="http://uslide.ru/images/28/34439/960/img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357694"/>
            <a:ext cx="2623203" cy="19288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6390" name="Picture 6" descr="http://ruoust-kulom.ucoz.ru/lepbuk2017/SAM_547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4357694"/>
            <a:ext cx="2571768" cy="19288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00042"/>
            <a:ext cx="332995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лэпбуков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213684" y="3071016"/>
            <a:ext cx="38576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714348" y="1785926"/>
            <a:ext cx="57150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714348" y="2714620"/>
            <a:ext cx="57150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714348" y="4071942"/>
            <a:ext cx="64294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85852" y="1428736"/>
            <a:ext cx="72152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Энциклопедические. Сведения преподносятся по типу энциклопедии.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5852" y="2285992"/>
            <a:ext cx="721523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Сказочные, мультипликационные. Такие </a:t>
            </a:r>
            <a:r>
              <a:rPr 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лэпбуки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делаются на основе сказки, мультфильма, содержат фигурку любимого героя, позволяющую играть с ним, придумывать разные истории, проигрывать сценки.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85852" y="3786190"/>
            <a:ext cx="72152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Тематические. Включают песни, стихи, сказки, картинки – все, что нравится ребенку по конкретно заданной теме.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>
            <a:off x="714348" y="5000636"/>
            <a:ext cx="64294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85852" y="4714884"/>
            <a:ext cx="72152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Школьные. Содержат сведения относительно школьных предметов. Это прекрасный способ закрепить материал, подготовиться к контрольной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75887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 по изготовлению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27584" y="1142984"/>
            <a:ext cx="31228" cy="2142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857224" y="1643050"/>
            <a:ext cx="57150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857224" y="2500306"/>
            <a:ext cx="1500198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428728" y="1428736"/>
            <a:ext cx="278608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Выбор темы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57422" y="2214554"/>
            <a:ext cx="37147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Составление плана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3774233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Подбираются задания, направленные на: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развитие речи, познавательных процессов, мелкой моторики;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знакомство с терминологией;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использование связи с жизнью, установление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межпредметных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связей;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работу с материалом и т.п.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2996952"/>
            <a:ext cx="41764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Изготовление макета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827584" y="3284984"/>
            <a:ext cx="236429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48680"/>
            <a:ext cx="79208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Изготовление макета, подбор элементов</a:t>
            </a:r>
          </a:p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Изготовление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лэпбука</a:t>
            </a:r>
            <a:endParaRPr lang="ru-RU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s://lapaeva-dmdou65.edumsko.ru/uploads/5000/19588/persona/folders/237a06ad3542b3e8bf768f0115ac9a18-20-1.jpg?149448241428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2132856"/>
            <a:ext cx="6120680" cy="41044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47864" y="1628800"/>
            <a:ext cx="2304256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Макет </a:t>
            </a:r>
            <a:r>
              <a:rPr lang="ru-RU" sz="24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лэпбука</a:t>
            </a:r>
            <a:endParaRPr lang="ru-RU" sz="2400" b="1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48680"/>
            <a:ext cx="79208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Изготовление макета, подбор элементов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196752"/>
            <a:ext cx="3456384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Фигурные кармашки</a:t>
            </a:r>
          </a:p>
        </p:txBody>
      </p:sp>
      <p:pic>
        <p:nvPicPr>
          <p:cNvPr id="16" name="Рисунок 15" descr="http://4.bp.blogspot.com/-o7Y1hxG0MOw/VBXJ2wUTvFI/AAAAAAAAfsk/9Znx6jrTaks/s1600/%D0%AD%D0%BB%D0%B5%D0%BC%D0%B5%D0%BD%D1%82%D1%8B1.jpg"/>
          <p:cNvPicPr/>
          <p:nvPr/>
        </p:nvPicPr>
        <p:blipFill>
          <a:blip r:embed="rId4" cstate="screen"/>
          <a:srcRect t="-2798"/>
          <a:stretch>
            <a:fillRect/>
          </a:stretch>
        </p:blipFill>
        <p:spPr bwMode="auto">
          <a:xfrm>
            <a:off x="539552" y="1844824"/>
            <a:ext cx="3528392" cy="1800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7" name="Рисунок 16" descr="http://4.bp.blogspot.com/-o7Y1hxG0MOw/VBXJ2wUTvFI/AAAAAAAAfsk/9Znx6jrTaks/s1600/%D0%AD%D0%BB%D0%B5%D0%BC%D0%B5%D0%BD%D1%82%D1%8B1.jpg"/>
          <p:cNvPicPr/>
          <p:nvPr/>
        </p:nvPicPr>
        <p:blipFill>
          <a:blip r:embed="rId5" cstate="screen"/>
          <a:srcRect l="-1133"/>
          <a:stretch>
            <a:fillRect/>
          </a:stretch>
        </p:blipFill>
        <p:spPr bwMode="auto">
          <a:xfrm>
            <a:off x="539552" y="4149080"/>
            <a:ext cx="3600400" cy="16561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8" name="Рисунок 17" descr="ÑÐ»ÐµÐ¼ÐµÐ½ÑÑ Ð»ÑÐ¿Ð±ÑÐºÐ° - ÐºÐ¾Ð½Ð²ÐµÑÑÐ¸ÐºÐ¸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4725144"/>
            <a:ext cx="3024336" cy="15841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52120" y="1268760"/>
            <a:ext cx="2304256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Конверты</a:t>
            </a:r>
          </a:p>
        </p:txBody>
      </p:sp>
      <p:pic>
        <p:nvPicPr>
          <p:cNvPr id="20" name="Рисунок 19" descr="ÑÐ»ÐµÐ¼ÐµÐ½ÑÑ Ð»ÑÐ¿Ð±ÑÐºÐ° - ÐºÐ¾Ð½Ð²ÐµÑÑÐ¸ÐºÐ¸"/>
          <p:cNvPicPr/>
          <p:nvPr/>
        </p:nvPicPr>
        <p:blipFill>
          <a:blip r:embed="rId7" cstate="screen"/>
          <a:srcRect b="-615"/>
          <a:stretch>
            <a:fillRect/>
          </a:stretch>
        </p:blipFill>
        <p:spPr bwMode="auto">
          <a:xfrm rot="482586">
            <a:off x="6996765" y="2226941"/>
            <a:ext cx="1505768" cy="22887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1" name="Рисунок 20" descr="ÑÐ»ÐµÐ¼ÐµÐ½ÑÑ Ð»ÑÐ¿Ð±ÑÐºÐ° - ÐºÐ¾Ð½Ð²ÐµÑÑÐ¸ÐºÐ¸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012606">
            <a:off x="4395886" y="2331564"/>
            <a:ext cx="2468091" cy="15277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48680"/>
            <a:ext cx="79208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Изготовление макета, подбор элементов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196752"/>
            <a:ext cx="3456384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Вращающиеся круги</a:t>
            </a:r>
          </a:p>
        </p:txBody>
      </p:sp>
      <p:pic>
        <p:nvPicPr>
          <p:cNvPr id="25602" name="Picture 2" descr="http://lapbook.ru/shop/items/006/img/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221088"/>
            <a:ext cx="2880320" cy="20802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5604" name="Picture 4" descr="http://900igr.net/up/datai/206172/0014-004-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1767580"/>
            <a:ext cx="2592288" cy="23094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5606" name="Picture 6" descr="https://www.maam.ru/upload/blogs/detsad-174947-139558945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9952" y="1916832"/>
            <a:ext cx="4176464" cy="40124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2/1518258224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60007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effectLst>
            <a:outerShdw blurRad="279400" dist="215900" dir="324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548680"/>
            <a:ext cx="79208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Изготовление макета, подбор элементов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268760"/>
            <a:ext cx="3024336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Простые книжки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1268760"/>
            <a:ext cx="3024336" cy="461665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Книжки-гармошки</a:t>
            </a:r>
          </a:p>
        </p:txBody>
      </p:sp>
      <p:pic>
        <p:nvPicPr>
          <p:cNvPr id="11" name="Рисунок 10" descr="ÑÐ»ÐµÐ¼ÐµÐ½ÑÑ Ð»ÑÐ¿Ð±ÑÐºÐ° - Ð¼Ð¸Ð½Ð¸-ÐºÐ½Ð¸Ð¶ÐºÐ¸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00791">
            <a:off x="551603" y="2207116"/>
            <a:ext cx="3528392" cy="37444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7650" name="Picture 2" descr="https://www.maam.ru/upload/blogs/detsad-219171-14593613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2348880"/>
            <a:ext cx="4161346" cy="31194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331</Words>
  <Application>Microsoft Office PowerPoint</Application>
  <PresentationFormat>Экран (4:3)</PresentationFormat>
  <Paragraphs>103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Андрей</cp:lastModifiedBy>
  <cp:revision>42</cp:revision>
  <dcterms:created xsi:type="dcterms:W3CDTF">2019-03-18T07:20:06Z</dcterms:created>
  <dcterms:modified xsi:type="dcterms:W3CDTF">2019-03-22T17:24:38Z</dcterms:modified>
</cp:coreProperties>
</file>